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Noto Sans T Chinese" panose="02020500000000000000" charset="-120"/>
      <p:regular r:id="rId11"/>
    </p:embeddedFont>
    <p:embeddedFont>
      <p:font typeface="Noto Sans T Chinese Bold" panose="02020500000000000000" charset="-12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hyperlink" Target="http://ojibagreat.ddns.net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319139" flipH="1">
            <a:off x="1717312" y="-2532663"/>
            <a:ext cx="14853376" cy="15352326"/>
          </a:xfrm>
          <a:custGeom>
            <a:avLst/>
            <a:gdLst/>
            <a:ahLst/>
            <a:cxnLst/>
            <a:rect l="l" t="t" r="r" b="b"/>
            <a:pathLst>
              <a:path w="14853376" h="1535232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rot="1008">
            <a:off x="1028700" y="7129449"/>
            <a:ext cx="1623060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028700" y="968493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3"/>
                </a:lnTo>
                <a:lnTo>
                  <a:pt x="0" y="5682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028699" y="2773023"/>
            <a:ext cx="14540532" cy="3057519"/>
            <a:chOff x="0" y="0"/>
            <a:chExt cx="19387375" cy="4076692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19387375" cy="2844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0"/>
                </a:lnSpc>
              </a:pPr>
              <a:r>
                <a:rPr lang="en-US" sz="14000" b="1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選修程式設計報告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400417"/>
              <a:ext cx="19387375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從題目的設計延伸思考解題的邏輯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699" y="7436777"/>
            <a:ext cx="6155607" cy="1080770"/>
            <a:chOff x="0" y="0"/>
            <a:chExt cx="8207476" cy="1441027"/>
          </a:xfrm>
        </p:grpSpPr>
        <p:sp>
          <p:nvSpPr>
            <p:cNvPr id="9" name="TextBox 9"/>
            <p:cNvSpPr txBox="1"/>
            <p:nvPr/>
          </p:nvSpPr>
          <p:spPr>
            <a:xfrm>
              <a:off x="0" y="764752"/>
              <a:ext cx="8207476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02  王竑鈞, 12  林佑銜 , 31  戴碩延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8207476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組員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798494" y="1063687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70559" y="-3540568"/>
            <a:ext cx="8291788" cy="8229600"/>
          </a:xfrm>
          <a:custGeom>
            <a:avLst/>
            <a:gdLst/>
            <a:ahLst/>
            <a:cxnLst/>
            <a:rect l="l" t="t" r="r" b="b"/>
            <a:pathLst>
              <a:path w="8291788" h="8229600">
                <a:moveTo>
                  <a:pt x="0" y="0"/>
                </a:moveTo>
                <a:lnTo>
                  <a:pt x="8291789" y="0"/>
                </a:lnTo>
                <a:lnTo>
                  <a:pt x="82917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09573" y="1459966"/>
            <a:ext cx="6024896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概覽</a:t>
            </a:r>
          </a:p>
        </p:txBody>
      </p:sp>
      <p:sp>
        <p:nvSpPr>
          <p:cNvPr id="4" name="AutoShape 4"/>
          <p:cNvSpPr/>
          <p:nvPr/>
        </p:nvSpPr>
        <p:spPr>
          <a:xfrm>
            <a:off x="1409573" y="3629073"/>
            <a:ext cx="1511565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028700" y="5067300"/>
            <a:ext cx="5136305" cy="2307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54" lvl="1" indent="-474977" algn="l">
              <a:lnSpc>
                <a:spcPts val="6159"/>
              </a:lnSpc>
              <a:buFont typeface="Arial"/>
              <a:buChar char="•"/>
            </a:pPr>
            <a:r>
              <a:rPr lang="en-US" sz="4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題目設計</a:t>
            </a:r>
          </a:p>
          <a:p>
            <a:pPr marL="949954" lvl="1" indent="-474977" algn="l">
              <a:lnSpc>
                <a:spcPts val="6159"/>
              </a:lnSpc>
              <a:buFont typeface="Arial"/>
              <a:buChar char="•"/>
            </a:pPr>
            <a:r>
              <a:rPr lang="en-US" sz="4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範例程式碼</a:t>
            </a:r>
          </a:p>
          <a:p>
            <a:pPr marL="949954" lvl="1" indent="-474977" algn="l">
              <a:lnSpc>
                <a:spcPts val="6159"/>
              </a:lnSpc>
              <a:buFont typeface="Arial"/>
              <a:buChar char="•"/>
            </a:pPr>
            <a:r>
              <a:rPr lang="en-US" sz="4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動手try try看</a:t>
            </a:r>
          </a:p>
        </p:txBody>
      </p:sp>
      <p:sp>
        <p:nvSpPr>
          <p:cNvPr id="6" name="Freeform 6"/>
          <p:cNvSpPr/>
          <p:nvPr/>
        </p:nvSpPr>
        <p:spPr>
          <a:xfrm>
            <a:off x="1028700" y="744593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4"/>
                </a:lnTo>
                <a:lnTo>
                  <a:pt x="0" y="5682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798494" y="839788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412404">
            <a:off x="5808682" y="6172200"/>
            <a:ext cx="8075295" cy="8229600"/>
          </a:xfrm>
          <a:custGeom>
            <a:avLst/>
            <a:gdLst/>
            <a:ahLst/>
            <a:cxnLst/>
            <a:rect l="l" t="t" r="r" b="b"/>
            <a:pathLst>
              <a:path w="8075295" h="8229600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9139238" y="1714500"/>
            <a:ext cx="0" cy="7340687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0102578" y="85746"/>
            <a:ext cx="7156722" cy="10115508"/>
          </a:xfrm>
          <a:custGeom>
            <a:avLst/>
            <a:gdLst/>
            <a:ahLst/>
            <a:cxnLst/>
            <a:rect l="l" t="t" r="r" b="b"/>
            <a:pathLst>
              <a:path w="7156722" h="10115508">
                <a:moveTo>
                  <a:pt x="0" y="0"/>
                </a:moveTo>
                <a:lnTo>
                  <a:pt x="7156722" y="0"/>
                </a:lnTo>
                <a:lnTo>
                  <a:pt x="7156722" y="10115508"/>
                </a:lnTo>
                <a:lnTo>
                  <a:pt x="0" y="101155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224545" y="1704975"/>
            <a:ext cx="7764135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題目設計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58871" y="3691086"/>
            <a:ext cx="627697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主題：基本輸入輸出、浮點數運算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8871" y="4337801"/>
            <a:ext cx="6276975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靈感：APCS 4月模擬測驗（遊戲入題）APEX十分好玩！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968493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3"/>
                </a:lnTo>
                <a:lnTo>
                  <a:pt x="0" y="5682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798494" y="1063687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979215" y="1028700"/>
            <a:ext cx="10329571" cy="7773002"/>
          </a:xfrm>
          <a:custGeom>
            <a:avLst/>
            <a:gdLst/>
            <a:ahLst/>
            <a:cxnLst/>
            <a:rect l="l" t="t" r="r" b="b"/>
            <a:pathLst>
              <a:path w="10329571" h="7773002">
                <a:moveTo>
                  <a:pt x="0" y="0"/>
                </a:moveTo>
                <a:lnTo>
                  <a:pt x="10329570" y="0"/>
                </a:lnTo>
                <a:lnTo>
                  <a:pt x="10329570" y="7773002"/>
                </a:lnTo>
                <a:lnTo>
                  <a:pt x="0" y="77730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79215" y="8735027"/>
            <a:ext cx="1032957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設計初稿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979215" y="8735027"/>
            <a:ext cx="1032957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討論過程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9292729-6E08-4A7B-87F3-25D509CE19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262" y="848327"/>
            <a:ext cx="10474524" cy="7886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048134" flipH="1">
            <a:off x="2014210" y="-2985758"/>
            <a:ext cx="15136400" cy="15644858"/>
          </a:xfrm>
          <a:custGeom>
            <a:avLst/>
            <a:gdLst/>
            <a:ahLst/>
            <a:cxnLst/>
            <a:rect l="l" t="t" r="r" b="b"/>
            <a:pathLst>
              <a:path w="15136400" h="15644858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933497"/>
            <a:ext cx="8215185" cy="4420007"/>
          </a:xfrm>
          <a:custGeom>
            <a:avLst/>
            <a:gdLst/>
            <a:ahLst/>
            <a:cxnLst/>
            <a:rect l="l" t="t" r="r" b="b"/>
            <a:pathLst>
              <a:path w="8215185" h="4420007">
                <a:moveTo>
                  <a:pt x="0" y="0"/>
                </a:moveTo>
                <a:lnTo>
                  <a:pt x="8215185" y="0"/>
                </a:lnTo>
                <a:lnTo>
                  <a:pt x="8215185" y="4420006"/>
                </a:lnTo>
                <a:lnTo>
                  <a:pt x="0" y="4420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46" t="-131771" r="-11699" b="-7440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458204" y="1267858"/>
            <a:ext cx="8252880" cy="7137626"/>
          </a:xfrm>
          <a:custGeom>
            <a:avLst/>
            <a:gdLst/>
            <a:ahLst/>
            <a:cxnLst/>
            <a:rect l="l" t="t" r="r" b="b"/>
            <a:pathLst>
              <a:path w="8252880" h="7137626">
                <a:moveTo>
                  <a:pt x="0" y="0"/>
                </a:moveTo>
                <a:lnTo>
                  <a:pt x="8252880" y="0"/>
                </a:lnTo>
                <a:lnTo>
                  <a:pt x="8252880" y="7137626"/>
                </a:lnTo>
                <a:lnTo>
                  <a:pt x="0" y="7137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527181"/>
            <a:ext cx="48741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00"/>
              </a:lnSpc>
              <a:spcBef>
                <a:spcPct val="0"/>
              </a:spcBef>
            </a:pPr>
            <a:r>
              <a:rPr lang="en-US" sz="6500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範例程式碼</a:t>
            </a:r>
          </a:p>
        </p:txBody>
      </p:sp>
      <p:sp>
        <p:nvSpPr>
          <p:cNvPr id="6" name="Freeform 6"/>
          <p:cNvSpPr/>
          <p:nvPr/>
        </p:nvSpPr>
        <p:spPr>
          <a:xfrm>
            <a:off x="1028700" y="968493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3"/>
                </a:lnTo>
                <a:lnTo>
                  <a:pt x="0" y="5682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798494" y="1063687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366516" y="1028700"/>
            <a:ext cx="8829656" cy="7636459"/>
          </a:xfrm>
          <a:custGeom>
            <a:avLst/>
            <a:gdLst/>
            <a:ahLst/>
            <a:cxnLst/>
            <a:rect l="l" t="t" r="r" b="b"/>
            <a:pathLst>
              <a:path w="8829656" h="7636459">
                <a:moveTo>
                  <a:pt x="0" y="0"/>
                </a:moveTo>
                <a:lnTo>
                  <a:pt x="8829656" y="0"/>
                </a:lnTo>
                <a:lnTo>
                  <a:pt x="8829656" y="7636459"/>
                </a:lnTo>
                <a:lnTo>
                  <a:pt x="0" y="76364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366516" y="8598484"/>
            <a:ext cx="882965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範例程式碼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048134" flipH="1">
            <a:off x="2261593" y="-3294987"/>
            <a:ext cx="15136400" cy="15644858"/>
          </a:xfrm>
          <a:custGeom>
            <a:avLst/>
            <a:gdLst/>
            <a:ahLst/>
            <a:cxnLst/>
            <a:rect l="l" t="t" r="r" b="b"/>
            <a:pathLst>
              <a:path w="15136400" h="15644858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056079" y="1028700"/>
            <a:ext cx="7862768" cy="7984184"/>
          </a:xfrm>
          <a:custGeom>
            <a:avLst/>
            <a:gdLst/>
            <a:ahLst/>
            <a:cxnLst/>
            <a:rect l="l" t="t" r="r" b="b"/>
            <a:pathLst>
              <a:path w="7862768" h="7984184">
                <a:moveTo>
                  <a:pt x="0" y="0"/>
                </a:moveTo>
                <a:lnTo>
                  <a:pt x="7862768" y="0"/>
                </a:lnTo>
                <a:lnTo>
                  <a:pt x="7862768" y="7984184"/>
                </a:lnTo>
                <a:lnTo>
                  <a:pt x="0" y="79841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233" t="-9470" r="-3258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1" y="5478535"/>
            <a:ext cx="4042355" cy="4042355"/>
          </a:xfrm>
          <a:custGeom>
            <a:avLst/>
            <a:gdLst/>
            <a:ahLst/>
            <a:cxnLst/>
            <a:rect l="l" t="t" r="r" b="b"/>
            <a:pathLst>
              <a:path w="4042355" h="4042355">
                <a:moveTo>
                  <a:pt x="0" y="0"/>
                </a:moveTo>
                <a:lnTo>
                  <a:pt x="4042355" y="0"/>
                </a:lnTo>
                <a:lnTo>
                  <a:pt x="4042355" y="4042355"/>
                </a:lnTo>
                <a:lnTo>
                  <a:pt x="0" y="40423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527181"/>
            <a:ext cx="5711453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00"/>
              </a:lnSpc>
              <a:spcBef>
                <a:spcPct val="0"/>
              </a:spcBef>
            </a:pPr>
            <a:r>
              <a:rPr lang="en-US" sz="6500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動手try try 看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767994"/>
            <a:ext cx="688732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FFDE59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OJ</a:t>
            </a: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ibagreat  歐吉八讚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1" y="3893214"/>
            <a:ext cx="894074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u="sng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  <a:hlinkClick r:id="rId5" tooltip="http://ojibagreat.ddns.net"/>
              </a:rPr>
              <a:t>http://ojibagreat.ddns.net/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968493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3"/>
                </a:lnTo>
                <a:lnTo>
                  <a:pt x="0" y="5682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798494" y="1063687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780159">
            <a:off x="3570387" y="-1491388"/>
            <a:ext cx="15529570" cy="15335451"/>
          </a:xfrm>
          <a:custGeom>
            <a:avLst/>
            <a:gdLst/>
            <a:ahLst/>
            <a:cxnLst/>
            <a:rect l="l" t="t" r="r" b="b"/>
            <a:pathLst>
              <a:path w="15529570" h="15335451">
                <a:moveTo>
                  <a:pt x="0" y="0"/>
                </a:moveTo>
                <a:lnTo>
                  <a:pt x="15529570" y="0"/>
                </a:lnTo>
                <a:lnTo>
                  <a:pt x="15529570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80133" y="3383763"/>
            <a:ext cx="15327734" cy="3519473"/>
            <a:chOff x="0" y="0"/>
            <a:chExt cx="20436979" cy="4692631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2839028" cy="1838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800"/>
                </a:lnSpc>
                <a:spcBef>
                  <a:spcPct val="0"/>
                </a:spcBef>
              </a:pPr>
              <a:r>
                <a:rPr lang="en-US" sz="9000" b="1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Q&amp;A Time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016356"/>
              <a:ext cx="12839028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Thanks for your listening!</a:t>
              </a:r>
            </a:p>
          </p:txBody>
        </p:sp>
        <p:sp>
          <p:nvSpPr>
            <p:cNvPr id="6" name="AutoShape 6"/>
            <p:cNvSpPr/>
            <p:nvPr/>
          </p:nvSpPr>
          <p:spPr>
            <a:xfrm>
              <a:off x="2" y="2952740"/>
              <a:ext cx="20436975" cy="6350"/>
            </a:xfrm>
            <a:prstGeom prst="line">
              <a:avLst/>
            </a:prstGeom>
            <a:ln w="127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7" name="Freeform 7"/>
          <p:cNvSpPr/>
          <p:nvPr/>
        </p:nvSpPr>
        <p:spPr>
          <a:xfrm>
            <a:off x="1480133" y="1028700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3"/>
                </a:lnTo>
                <a:lnTo>
                  <a:pt x="0" y="5682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249927" y="1123894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68</Words>
  <Application>Microsoft Office PowerPoint</Application>
  <PresentationFormat>自訂</PresentationFormat>
  <Paragraphs>26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Calibri</vt:lpstr>
      <vt:lpstr>Noto Sans T Chinese</vt:lpstr>
      <vt:lpstr>Arial</vt:lpstr>
      <vt:lpstr>Noto Sans T Chinese Bold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第七組 選修程式設計報告</dc:title>
  <cp:lastModifiedBy>竑鈞 王</cp:lastModifiedBy>
  <cp:revision>3</cp:revision>
  <dcterms:created xsi:type="dcterms:W3CDTF">2006-08-16T00:00:00Z</dcterms:created>
  <dcterms:modified xsi:type="dcterms:W3CDTF">2025-06-10T02:29:06Z</dcterms:modified>
  <dc:identifier>DAGpxHe_zdI</dc:identifier>
</cp:coreProperties>
</file>

<file path=docProps/thumbnail.jpeg>
</file>